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71" r:id="rId3"/>
    <p:sldId id="257" r:id="rId4"/>
    <p:sldId id="258" r:id="rId5"/>
    <p:sldId id="259" r:id="rId6"/>
    <p:sldId id="260" r:id="rId7"/>
    <p:sldId id="261" r:id="rId8"/>
    <p:sldId id="262" r:id="rId9"/>
    <p:sldId id="269" r:id="rId10"/>
  </p:sldIdLst>
  <p:sldSz cx="9144000" cy="5715000" type="screen16x10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Arial Unicode MS" panose="020B0604020202020204" pitchFamily="3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800"/>
    <a:srgbClr val="006896"/>
    <a:srgbClr val="5E91AA"/>
    <a:srgbClr val="3C94A6"/>
    <a:srgbClr val="00E2DD"/>
    <a:srgbClr val="AAF600"/>
    <a:srgbClr val="1D78FF"/>
    <a:srgbClr val="779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714" autoAdjust="0"/>
  </p:normalViewPr>
  <p:slideViewPr>
    <p:cSldViewPr showGuides="1">
      <p:cViewPr varScale="1">
        <p:scale>
          <a:sx n="53" d="100"/>
          <a:sy n="53" d="100"/>
        </p:scale>
        <p:origin x="1026" y="60"/>
      </p:cViewPr>
      <p:guideLst>
        <p:guide orient="horz" pos="456"/>
        <p:guide pos="4888"/>
        <p:guide pos="54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fld id="{77858AB2-24F5-4B04-8954-70AF70CB438B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E5FBDC00-0EA2-4032-B315-5662FA426EA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8FC5DC-7D56-4158-9087-C163C260DEE7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105C3-0ECE-4DEF-AE1C-0A2DDBC272D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A4FB1-7E27-4541-8941-0CCFE4B225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44886B0-51E0-4A9C-9A14-049D30A8A24C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E3C01-9A3C-43FC-BCC8-0C55AEC22F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work\第二\黑白5照片\未标题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work\第二\黑白5照片\未标题-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C0428-8EA9-4872-B784-54EA35957C1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6468-1D0B-4B4F-8E13-7FB967AA248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6DDA1E-F1FC-4941-B8DF-A2E745485ED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02FED-2308-4BCD-ABF5-AE117CECB60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FC78C-D0AA-4FDD-9B54-C60D553F92A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508D6-1502-442A-AC8E-5A2F475064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3825"/>
            <a:ext cx="2895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3825"/>
            <a:ext cx="21336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4BF1925-1D69-47C4-A299-F3ECFDEA33F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 descr="F:\work\第二\黑白5照片\未标题-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18" descr="F:\work\第二\黑白5照片\未标题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4" r="4028"/>
          <a:stretch>
            <a:fillRect/>
          </a:stretch>
        </p:blipFill>
        <p:spPr bwMode="auto">
          <a:xfrm>
            <a:off x="7721600" y="0"/>
            <a:ext cx="10541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 descr="F:\work\第二\黑白5照片\未标题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4"/>
          <a:stretch>
            <a:fillRect/>
          </a:stretch>
        </p:blipFill>
        <p:spPr bwMode="auto">
          <a:xfrm>
            <a:off x="0" y="0"/>
            <a:ext cx="4851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2700" y="571500"/>
            <a:ext cx="30067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200"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700" y="876300"/>
            <a:ext cx="449103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800">
                <a:ea typeface="Arial Unicode MS" panose="020B0604020202020204" pitchFamily="34" charset="-128"/>
              </a:rPr>
              <a:t>POWERPOINT</a:t>
            </a:r>
            <a:r>
              <a:rPr lang="zh-CN" altLang="en-US" sz="3800">
                <a:latin typeface="方正平黑繁体" panose="02010601030101010101" pitchFamily="65" charset="-122"/>
                <a:ea typeface="方正平黑繁体" panose="02010601030101010101" pitchFamily="65" charset="-122"/>
              </a:rPr>
              <a:t>模板</a:t>
            </a:r>
            <a:endParaRPr lang="zh-CN" altLang="en-US" sz="3800">
              <a:latin typeface="方正平黑繁体" panose="02010601030101010101" pitchFamily="65" charset="-122"/>
              <a:ea typeface="方正平黑繁体" panose="02010601030101010101" pitchFamily="65" charset="-122"/>
            </a:endParaRPr>
          </a:p>
        </p:txBody>
      </p:sp>
      <p:pic>
        <p:nvPicPr>
          <p:cNvPr id="7180" name="Picture 12" descr="F:\work\第二\黑白5照片\未标题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r="4584" b="82001"/>
          <a:stretch>
            <a:fillRect/>
          </a:stretch>
        </p:blipFill>
        <p:spPr bwMode="auto">
          <a:xfrm>
            <a:off x="7759700" y="0"/>
            <a:ext cx="965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 descr="F:\work\第二\黑白5照片\未标题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15111" r="4584" b="66000"/>
          <a:stretch>
            <a:fillRect/>
          </a:stretch>
        </p:blipFill>
        <p:spPr bwMode="auto">
          <a:xfrm>
            <a:off x="7759700" y="863600"/>
            <a:ext cx="9652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4" descr="F:\work\第二\黑白5照片\未标题-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32668" r="4584" b="50000"/>
          <a:stretch>
            <a:fillRect/>
          </a:stretch>
        </p:blipFill>
        <p:spPr bwMode="auto">
          <a:xfrm>
            <a:off x="7759700" y="1866900"/>
            <a:ext cx="96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15" descr="F:\work\第二\黑白5照片\未标题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48666" r="4584" b="32666"/>
          <a:stretch>
            <a:fillRect/>
          </a:stretch>
        </p:blipFill>
        <p:spPr bwMode="auto">
          <a:xfrm>
            <a:off x="7759700" y="2781300"/>
            <a:ext cx="96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4" name="Picture 16" descr="F:\work\第二\黑白5照片\未标题-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64667" r="4584" b="15334"/>
          <a:stretch>
            <a:fillRect/>
          </a:stretch>
        </p:blipFill>
        <p:spPr bwMode="auto">
          <a:xfrm>
            <a:off x="7759700" y="3695700"/>
            <a:ext cx="96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7" descr="F:\work\第二\黑白5照片\未标题-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82001" r="4584"/>
          <a:stretch>
            <a:fillRect/>
          </a:stretch>
        </p:blipFill>
        <p:spPr bwMode="auto">
          <a:xfrm>
            <a:off x="7759700" y="4686300"/>
            <a:ext cx="965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20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7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7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7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7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7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7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前 言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21"/>
          <p:cNvGrpSpPr/>
          <p:nvPr/>
        </p:nvGrpSpPr>
        <p:grpSpPr bwMode="auto">
          <a:xfrm>
            <a:off x="790575" y="1714500"/>
            <a:ext cx="7562850" cy="1638300"/>
            <a:chOff x="1000100" y="1930400"/>
            <a:chExt cx="7500990" cy="2075625"/>
          </a:xfrm>
        </p:grpSpPr>
        <p:sp>
          <p:nvSpPr>
            <p:cNvPr id="10245" name="AutoShape 3"/>
            <p:cNvSpPr>
              <a:spLocks noChangeArrowheads="1"/>
            </p:cNvSpPr>
            <p:nvPr/>
          </p:nvSpPr>
          <p:spPr bwMode="auto">
            <a:xfrm>
              <a:off x="1000100" y="1930400"/>
              <a:ext cx="7500990" cy="2075625"/>
            </a:xfrm>
            <a:prstGeom prst="roundRect">
              <a:avLst>
                <a:gd name="adj" fmla="val 4935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0246" name="AutoShape 3"/>
            <p:cNvSpPr>
              <a:spLocks noChangeArrowheads="1"/>
            </p:cNvSpPr>
            <p:nvPr/>
          </p:nvSpPr>
          <p:spPr bwMode="gray">
            <a:xfrm>
              <a:off x="1000100" y="2051386"/>
              <a:ext cx="7499468" cy="1833652"/>
            </a:xfrm>
            <a:prstGeom prst="roundRect">
              <a:avLst>
                <a:gd name="adj" fmla="val 6125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990600" y="1892300"/>
            <a:ext cx="7239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以简洁的表现形式来满足人们对空间环境那种感性的、本能的和理性的需求，这就是现代简约风格。现代简约风格强调少即是多，舍弃不必要的装饰元素，追求时尚和现代的简洁造型、愉悦色彩。与传统风格相比，现代简约用最直白的装饰语言体现空间和家具营造的氛围，进而赋予空间个性和宁静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 bwMode="auto">
          <a:xfrm>
            <a:off x="1457325" y="1733550"/>
            <a:ext cx="6229350" cy="598488"/>
            <a:chOff x="1458000" y="1357298"/>
            <a:chExt cx="6228000" cy="719137"/>
          </a:xfrm>
        </p:grpSpPr>
        <p:sp>
          <p:nvSpPr>
            <p:cNvPr id="11277" name="AutoShape 3"/>
            <p:cNvSpPr>
              <a:spLocks noChangeArrowheads="1"/>
            </p:cNvSpPr>
            <p:nvPr/>
          </p:nvSpPr>
          <p:spPr bwMode="auto">
            <a:xfrm>
              <a:off x="1459588" y="1357298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8" name="AutoShape 3"/>
            <p:cNvSpPr>
              <a:spLocks noChangeArrowheads="1"/>
            </p:cNvSpPr>
            <p:nvPr/>
          </p:nvSpPr>
          <p:spPr bwMode="gray">
            <a:xfrm>
              <a:off x="1458000" y="1446952"/>
              <a:ext cx="6228000" cy="539829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3209925" y="1878013"/>
            <a:ext cx="2744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5"/>
          <p:cNvGrpSpPr/>
          <p:nvPr/>
        </p:nvGrpSpPr>
        <p:grpSpPr bwMode="auto">
          <a:xfrm>
            <a:off x="1457325" y="2513013"/>
            <a:ext cx="6229350" cy="598487"/>
            <a:chOff x="1458000" y="2292683"/>
            <a:chExt cx="6228000" cy="719138"/>
          </a:xfrm>
        </p:grpSpPr>
        <p:sp>
          <p:nvSpPr>
            <p:cNvPr id="11275" name="AutoShape 3"/>
            <p:cNvSpPr>
              <a:spLocks noChangeArrowheads="1"/>
            </p:cNvSpPr>
            <p:nvPr/>
          </p:nvSpPr>
          <p:spPr bwMode="auto">
            <a:xfrm>
              <a:off x="1458000" y="2292683"/>
              <a:ext cx="6228000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6" name="AutoShape 3"/>
            <p:cNvSpPr>
              <a:spLocks noChangeArrowheads="1"/>
            </p:cNvSpPr>
            <p:nvPr/>
          </p:nvSpPr>
          <p:spPr bwMode="gray">
            <a:xfrm>
              <a:off x="1458000" y="2381583"/>
              <a:ext cx="6228000" cy="54133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3209925" y="2657475"/>
            <a:ext cx="2744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24"/>
          <p:cNvGrpSpPr/>
          <p:nvPr/>
        </p:nvGrpSpPr>
        <p:grpSpPr bwMode="auto">
          <a:xfrm>
            <a:off x="1458913" y="3330575"/>
            <a:ext cx="6226175" cy="598488"/>
            <a:chOff x="1458575" y="3274106"/>
            <a:chExt cx="6226850" cy="719138"/>
          </a:xfrm>
        </p:grpSpPr>
        <p:sp>
          <p:nvSpPr>
            <p:cNvPr id="11273" name="AutoShape 3"/>
            <p:cNvSpPr>
              <a:spLocks noChangeArrowheads="1"/>
            </p:cNvSpPr>
            <p:nvPr/>
          </p:nvSpPr>
          <p:spPr bwMode="auto">
            <a:xfrm>
              <a:off x="1458575" y="3274106"/>
              <a:ext cx="6226850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1274" name="AutoShape 3"/>
            <p:cNvSpPr>
              <a:spLocks noChangeArrowheads="1"/>
            </p:cNvSpPr>
            <p:nvPr/>
          </p:nvSpPr>
          <p:spPr bwMode="gray">
            <a:xfrm>
              <a:off x="1458575" y="3363760"/>
              <a:ext cx="6226850" cy="539829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19"/>
          <p:cNvSpPr>
            <a:spLocks noChangeArrowheads="1"/>
          </p:cNvSpPr>
          <p:nvPr/>
        </p:nvSpPr>
        <p:spPr bwMode="auto">
          <a:xfrm>
            <a:off x="3209925" y="3476625"/>
            <a:ext cx="2744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8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 bwMode="auto">
          <a:xfrm>
            <a:off x="1457325" y="2439988"/>
            <a:ext cx="6229350" cy="600075"/>
            <a:chOff x="1458000" y="1357298"/>
            <a:chExt cx="6228000" cy="719137"/>
          </a:xfrm>
        </p:grpSpPr>
        <p:sp>
          <p:nvSpPr>
            <p:cNvPr id="12293" name="AutoShape 3"/>
            <p:cNvSpPr>
              <a:spLocks noChangeArrowheads="1"/>
            </p:cNvSpPr>
            <p:nvPr/>
          </p:nvSpPr>
          <p:spPr bwMode="auto">
            <a:xfrm>
              <a:off x="1459588" y="1357298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B800"/>
                </a:gs>
                <a:gs pos="100000">
                  <a:srgbClr val="A6B8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2294" name="AutoShape 3"/>
            <p:cNvSpPr>
              <a:spLocks noChangeArrowheads="1"/>
            </p:cNvSpPr>
            <p:nvPr/>
          </p:nvSpPr>
          <p:spPr bwMode="gray">
            <a:xfrm>
              <a:off x="1458000" y="1446198"/>
              <a:ext cx="6228000" cy="54133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3209925" y="2586038"/>
            <a:ext cx="2744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31113" y="38100"/>
            <a:ext cx="15128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07"/>
          <p:cNvSpPr>
            <a:spLocks noChangeArrowheads="1"/>
          </p:cNvSpPr>
          <p:nvPr/>
        </p:nvSpPr>
        <p:spPr bwMode="auto">
          <a:xfrm>
            <a:off x="712788" y="1330325"/>
            <a:ext cx="7702550" cy="3160713"/>
          </a:xfrm>
          <a:prstGeom prst="roundRect">
            <a:avLst>
              <a:gd name="adj" fmla="val 4019"/>
            </a:avLst>
          </a:prstGeom>
          <a:noFill/>
          <a:ln w="25400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40000"/>
              </a:lnSpc>
              <a:spcBef>
                <a:spcPct val="0"/>
              </a:spcBef>
              <a:buClr>
                <a:schemeClr val="bg1"/>
              </a:buClr>
              <a:buFontTx/>
              <a:buNone/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组合 30"/>
          <p:cNvGrpSpPr/>
          <p:nvPr/>
        </p:nvGrpSpPr>
        <p:grpSpPr bwMode="auto">
          <a:xfrm>
            <a:off x="2206625" y="1028700"/>
            <a:ext cx="4751388" cy="600075"/>
            <a:chOff x="2206625" y="1028700"/>
            <a:chExt cx="4751388" cy="600075"/>
          </a:xfrm>
        </p:grpSpPr>
        <p:grpSp>
          <p:nvGrpSpPr>
            <p:cNvPr id="13341" name="组合 9"/>
            <p:cNvGrpSpPr/>
            <p:nvPr/>
          </p:nvGrpSpPr>
          <p:grpSpPr bwMode="auto">
            <a:xfrm>
              <a:off x="2206625" y="1028700"/>
              <a:ext cx="4751388" cy="600075"/>
              <a:chOff x="1465263" y="1820863"/>
              <a:chExt cx="4752000" cy="719137"/>
            </a:xfrm>
          </p:grpSpPr>
          <p:sp>
            <p:nvSpPr>
              <p:cNvPr id="13343" name="AutoShape 3"/>
              <p:cNvSpPr>
                <a:spLocks noChangeArrowheads="1"/>
              </p:cNvSpPr>
              <p:nvPr/>
            </p:nvSpPr>
            <p:spPr bwMode="auto">
              <a:xfrm>
                <a:off x="1465263" y="1820863"/>
                <a:ext cx="4752000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A6B800"/>
                  </a:gs>
                  <a:gs pos="100000">
                    <a:srgbClr val="A6B8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13344" name="AutoShape 3"/>
              <p:cNvSpPr>
                <a:spLocks noChangeArrowheads="1"/>
              </p:cNvSpPr>
              <p:nvPr/>
            </p:nvSpPr>
            <p:spPr bwMode="gray">
              <a:xfrm>
                <a:off x="1465263" y="1910431"/>
                <a:ext cx="4752000" cy="540000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EE"/>
                  </a:gs>
                  <a:gs pos="100000">
                    <a:srgbClr val="D3D2C3"/>
                  </a:gs>
                </a:gsLst>
                <a:lin ang="5400000"/>
              </a:gradFill>
              <a:ln w="25400" algn="ctr">
                <a:solidFill>
                  <a:schemeClr val="bg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000">
                  <a:solidFill>
                    <a:schemeClr val="tx2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342" name="Rectangle 13"/>
            <p:cNvSpPr>
              <a:spLocks noChangeArrowheads="1"/>
            </p:cNvSpPr>
            <p:nvPr/>
          </p:nvSpPr>
          <p:spPr bwMode="auto">
            <a:xfrm>
              <a:off x="3725863" y="1162050"/>
              <a:ext cx="1724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31"/>
          <p:cNvGrpSpPr/>
          <p:nvPr/>
        </p:nvGrpSpPr>
        <p:grpSpPr bwMode="auto">
          <a:xfrm>
            <a:off x="915988" y="1844675"/>
            <a:ext cx="2305050" cy="2468563"/>
            <a:chOff x="915988" y="1844675"/>
            <a:chExt cx="2305050" cy="2468563"/>
          </a:xfrm>
        </p:grpSpPr>
        <p:sp>
          <p:nvSpPr>
            <p:cNvPr id="3" name="AutoShape 196"/>
            <p:cNvSpPr>
              <a:spLocks noChangeArrowheads="1"/>
            </p:cNvSpPr>
            <p:nvPr/>
          </p:nvSpPr>
          <p:spPr bwMode="auto">
            <a:xfrm>
              <a:off x="1009650" y="2484438"/>
              <a:ext cx="2117725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35" name="Text Box 228"/>
            <p:cNvSpPr txBox="1">
              <a:spLocks noChangeArrowheads="1"/>
            </p:cNvSpPr>
            <p:nvPr/>
          </p:nvSpPr>
          <p:spPr bwMode="auto">
            <a:xfrm>
              <a:off x="1282700" y="2979738"/>
              <a:ext cx="1571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6" name="Text Box 229"/>
            <p:cNvSpPr txBox="1">
              <a:spLocks noChangeArrowheads="1"/>
            </p:cNvSpPr>
            <p:nvPr/>
          </p:nvSpPr>
          <p:spPr bwMode="auto">
            <a:xfrm>
              <a:off x="1282700" y="3362325"/>
              <a:ext cx="1571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7" name="AutoShape 3"/>
            <p:cNvSpPr>
              <a:spLocks noChangeArrowheads="1"/>
            </p:cNvSpPr>
            <p:nvPr/>
          </p:nvSpPr>
          <p:spPr bwMode="auto">
            <a:xfrm>
              <a:off x="915988" y="1844675"/>
              <a:ext cx="2305050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38" name="AutoShape 3"/>
            <p:cNvSpPr>
              <a:spLocks noChangeArrowheads="1"/>
            </p:cNvSpPr>
            <p:nvPr/>
          </p:nvSpPr>
          <p:spPr bwMode="gray">
            <a:xfrm>
              <a:off x="915988" y="1920875"/>
              <a:ext cx="2305050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39" name="Text Box 229"/>
            <p:cNvSpPr txBox="1">
              <a:spLocks noChangeArrowheads="1"/>
            </p:cNvSpPr>
            <p:nvPr/>
          </p:nvSpPr>
          <p:spPr bwMode="auto">
            <a:xfrm>
              <a:off x="1376363" y="2030413"/>
              <a:ext cx="13843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utoShape 222"/>
            <p:cNvSpPr>
              <a:spLocks noChangeArrowheads="1"/>
            </p:cNvSpPr>
            <p:nvPr/>
          </p:nvSpPr>
          <p:spPr bwMode="auto">
            <a:xfrm>
              <a:off x="989013" y="2430463"/>
              <a:ext cx="2159000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32"/>
          <p:cNvGrpSpPr/>
          <p:nvPr/>
        </p:nvGrpSpPr>
        <p:grpSpPr bwMode="auto">
          <a:xfrm>
            <a:off x="3400425" y="1844675"/>
            <a:ext cx="2303463" cy="2468563"/>
            <a:chOff x="3400425" y="1844675"/>
            <a:chExt cx="2303463" cy="2468563"/>
          </a:xfrm>
        </p:grpSpPr>
        <p:sp>
          <p:nvSpPr>
            <p:cNvPr id="15" name="AutoShape 196"/>
            <p:cNvSpPr>
              <a:spLocks noChangeArrowheads="1"/>
            </p:cNvSpPr>
            <p:nvPr/>
          </p:nvSpPr>
          <p:spPr bwMode="auto">
            <a:xfrm>
              <a:off x="3492500" y="2484438"/>
              <a:ext cx="2119313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8" name="Text Box 228"/>
            <p:cNvSpPr txBox="1">
              <a:spLocks noChangeArrowheads="1"/>
            </p:cNvSpPr>
            <p:nvPr/>
          </p:nvSpPr>
          <p:spPr bwMode="auto">
            <a:xfrm>
              <a:off x="3767138" y="2979738"/>
              <a:ext cx="1570037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9" name="Text Box 229"/>
            <p:cNvSpPr txBox="1">
              <a:spLocks noChangeArrowheads="1"/>
            </p:cNvSpPr>
            <p:nvPr/>
          </p:nvSpPr>
          <p:spPr bwMode="auto">
            <a:xfrm>
              <a:off x="3767138" y="3362325"/>
              <a:ext cx="1570037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30" name="AutoShape 3"/>
            <p:cNvSpPr>
              <a:spLocks noChangeArrowheads="1"/>
            </p:cNvSpPr>
            <p:nvPr/>
          </p:nvSpPr>
          <p:spPr bwMode="auto">
            <a:xfrm>
              <a:off x="3400425" y="1844675"/>
              <a:ext cx="2303463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31" name="AutoShape 3"/>
            <p:cNvSpPr>
              <a:spLocks noChangeArrowheads="1"/>
            </p:cNvSpPr>
            <p:nvPr/>
          </p:nvSpPr>
          <p:spPr bwMode="gray">
            <a:xfrm>
              <a:off x="3400425" y="1920875"/>
              <a:ext cx="2303463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32" name="Text Box 229"/>
            <p:cNvSpPr txBox="1">
              <a:spLocks noChangeArrowheads="1"/>
            </p:cNvSpPr>
            <p:nvPr/>
          </p:nvSpPr>
          <p:spPr bwMode="auto">
            <a:xfrm>
              <a:off x="3859213" y="2030413"/>
              <a:ext cx="13858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AutoShape 222"/>
            <p:cNvSpPr>
              <a:spLocks noChangeArrowheads="1"/>
            </p:cNvSpPr>
            <p:nvPr/>
          </p:nvSpPr>
          <p:spPr bwMode="auto">
            <a:xfrm>
              <a:off x="3471863" y="2430463"/>
              <a:ext cx="2160587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33"/>
          <p:cNvGrpSpPr/>
          <p:nvPr/>
        </p:nvGrpSpPr>
        <p:grpSpPr bwMode="auto">
          <a:xfrm>
            <a:off x="5908675" y="1844675"/>
            <a:ext cx="2303463" cy="2468563"/>
            <a:chOff x="5908675" y="1844675"/>
            <a:chExt cx="2303463" cy="2468563"/>
          </a:xfrm>
        </p:grpSpPr>
        <p:sp>
          <p:nvSpPr>
            <p:cNvPr id="23" name="AutoShape 196"/>
            <p:cNvSpPr>
              <a:spLocks noChangeArrowheads="1"/>
            </p:cNvSpPr>
            <p:nvPr/>
          </p:nvSpPr>
          <p:spPr bwMode="auto">
            <a:xfrm>
              <a:off x="6002338" y="2484438"/>
              <a:ext cx="2117725" cy="1828800"/>
            </a:xfrm>
            <a:prstGeom prst="roundRect">
              <a:avLst>
                <a:gd name="adj" fmla="val 3727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zh-CN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321" name="Text Box 228"/>
            <p:cNvSpPr txBox="1">
              <a:spLocks noChangeArrowheads="1"/>
            </p:cNvSpPr>
            <p:nvPr/>
          </p:nvSpPr>
          <p:spPr bwMode="auto">
            <a:xfrm>
              <a:off x="6275388" y="2979738"/>
              <a:ext cx="1571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2" name="Text Box 229"/>
            <p:cNvSpPr txBox="1">
              <a:spLocks noChangeArrowheads="1"/>
            </p:cNvSpPr>
            <p:nvPr/>
          </p:nvSpPr>
          <p:spPr bwMode="auto">
            <a:xfrm>
              <a:off x="6275388" y="3362325"/>
              <a:ext cx="1571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ko-KR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23" name="AutoShape 3"/>
            <p:cNvSpPr>
              <a:spLocks noChangeArrowheads="1"/>
            </p:cNvSpPr>
            <p:nvPr/>
          </p:nvSpPr>
          <p:spPr bwMode="auto">
            <a:xfrm>
              <a:off x="5908675" y="1844675"/>
              <a:ext cx="2303463" cy="6000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6896"/>
                </a:gs>
                <a:gs pos="100000">
                  <a:srgbClr val="0068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800"/>
            </a:p>
          </p:txBody>
        </p:sp>
        <p:sp>
          <p:nvSpPr>
            <p:cNvPr id="13324" name="AutoShape 3"/>
            <p:cNvSpPr>
              <a:spLocks noChangeArrowheads="1"/>
            </p:cNvSpPr>
            <p:nvPr/>
          </p:nvSpPr>
          <p:spPr bwMode="gray">
            <a:xfrm>
              <a:off x="5908675" y="1920875"/>
              <a:ext cx="2303463" cy="44926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2F2EE"/>
                </a:gs>
                <a:gs pos="100000">
                  <a:srgbClr val="D3D2C3"/>
                </a:gs>
              </a:gsLst>
              <a:lin ang="5400000"/>
            </a:gra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25" name="Text Box 229"/>
            <p:cNvSpPr txBox="1">
              <a:spLocks noChangeArrowheads="1"/>
            </p:cNvSpPr>
            <p:nvPr/>
          </p:nvSpPr>
          <p:spPr bwMode="auto">
            <a:xfrm>
              <a:off x="6367463" y="2030413"/>
              <a:ext cx="13858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ko-KR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AutoShape 222"/>
            <p:cNvSpPr>
              <a:spLocks noChangeArrowheads="1"/>
            </p:cNvSpPr>
            <p:nvPr/>
          </p:nvSpPr>
          <p:spPr bwMode="auto">
            <a:xfrm>
              <a:off x="5980113" y="2430463"/>
              <a:ext cx="2160587" cy="61912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4"/>
          <p:cNvGrpSpPr/>
          <p:nvPr/>
        </p:nvGrpSpPr>
        <p:grpSpPr bwMode="auto">
          <a:xfrm>
            <a:off x="649288" y="1316038"/>
            <a:ext cx="7826375" cy="3751262"/>
            <a:chOff x="649288" y="1087438"/>
            <a:chExt cx="7826375" cy="3751262"/>
          </a:xfrm>
        </p:grpSpPr>
        <p:sp>
          <p:nvSpPr>
            <p:cNvPr id="14345" name="AutoShape 5"/>
            <p:cNvSpPr>
              <a:spLocks noChangeArrowheads="1"/>
            </p:cNvSpPr>
            <p:nvPr/>
          </p:nvSpPr>
          <p:spPr bwMode="auto">
            <a:xfrm>
              <a:off x="649288" y="1087438"/>
              <a:ext cx="7826375" cy="3751262"/>
            </a:xfrm>
            <a:prstGeom prst="roundRect">
              <a:avLst>
                <a:gd name="adj" fmla="val 3231"/>
              </a:avLst>
            </a:prstGeom>
            <a:noFill/>
            <a:ln w="25400">
              <a:solidFill>
                <a:schemeClr val="bg1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5" tIns="45713" rIns="91425" bIns="45713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40000"/>
                </a:lnSpc>
                <a:spcBef>
                  <a:spcPct val="0"/>
                </a:spcBef>
                <a:buClr>
                  <a:schemeClr val="bg1"/>
                </a:buClr>
                <a:buFontTx/>
                <a:buNone/>
              </a:pPr>
              <a:endParaRPr lang="zh-CN" altLang="en-US" sz="8800" b="1">
                <a:solidFill>
                  <a:srgbClr val="FFFF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" name="Rectangle 9"/>
            <p:cNvSpPr>
              <a:spLocks noChangeArrowheads="1"/>
            </p:cNvSpPr>
            <p:nvPr/>
          </p:nvSpPr>
          <p:spPr bwMode="auto">
            <a:xfrm>
              <a:off x="777875" y="1201738"/>
              <a:ext cx="7569200" cy="3524250"/>
            </a:xfrm>
            <a:prstGeom prst="roundRect">
              <a:avLst>
                <a:gd name="adj" fmla="val 3486"/>
              </a:avLst>
            </a:prstGeom>
            <a:gradFill>
              <a:gsLst>
                <a:gs pos="0">
                  <a:schemeClr val="bg1">
                    <a:lumMod val="95000"/>
                    <a:alpha val="95000"/>
                  </a:schemeClr>
                </a:gs>
                <a:gs pos="100000">
                  <a:schemeClr val="bg1">
                    <a:lumMod val="85000"/>
                    <a:alpha val="95000"/>
                  </a:schemeClr>
                </a:gs>
              </a:gsLst>
              <a:lin ang="5400000" scaled="1"/>
            </a:gradFill>
            <a:ln w="12700" algn="ctr">
              <a:solidFill>
                <a:schemeClr val="bg1">
                  <a:lumMod val="65000"/>
                </a:schemeClr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40000"/>
                </a:lnSpc>
                <a:buClr>
                  <a:schemeClr val="bg1"/>
                </a:buClr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Line 11"/>
            <p:cNvSpPr>
              <a:spLocks noChangeShapeType="1"/>
            </p:cNvSpPr>
            <p:nvPr/>
          </p:nvSpPr>
          <p:spPr bwMode="auto">
            <a:xfrm>
              <a:off x="2798763" y="2133600"/>
              <a:ext cx="1587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4552950" y="2133600"/>
              <a:ext cx="1588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6" name="Line 13"/>
            <p:cNvSpPr>
              <a:spLocks noChangeShapeType="1"/>
            </p:cNvSpPr>
            <p:nvPr/>
          </p:nvSpPr>
          <p:spPr bwMode="auto">
            <a:xfrm>
              <a:off x="6296025" y="2133600"/>
              <a:ext cx="3175" cy="2039938"/>
            </a:xfrm>
            <a:prstGeom prst="lin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7" name="Text Box 56"/>
            <p:cNvSpPr txBox="1">
              <a:spLocks noChangeArrowheads="1"/>
            </p:cNvSpPr>
            <p:nvPr/>
          </p:nvSpPr>
          <p:spPr bwMode="auto">
            <a:xfrm>
              <a:off x="14636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Text Box 57"/>
            <p:cNvSpPr txBox="1">
              <a:spLocks noChangeArrowheads="1"/>
            </p:cNvSpPr>
            <p:nvPr/>
          </p:nvSpPr>
          <p:spPr bwMode="auto">
            <a:xfrm>
              <a:off x="32162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Text Box 58"/>
            <p:cNvSpPr txBox="1">
              <a:spLocks noChangeArrowheads="1"/>
            </p:cNvSpPr>
            <p:nvPr/>
          </p:nvSpPr>
          <p:spPr bwMode="auto">
            <a:xfrm>
              <a:off x="4972050" y="4221163"/>
              <a:ext cx="901700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59"/>
            <p:cNvSpPr txBox="1">
              <a:spLocks noChangeArrowheads="1"/>
            </p:cNvSpPr>
            <p:nvPr/>
          </p:nvSpPr>
          <p:spPr bwMode="auto">
            <a:xfrm>
              <a:off x="6734175" y="4221163"/>
              <a:ext cx="903288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添加文本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354" name="AutoShape 25"/>
            <p:cNvSpPr>
              <a:spLocks noChangeArrowheads="1"/>
            </p:cNvSpPr>
            <p:nvPr/>
          </p:nvSpPr>
          <p:spPr bwMode="auto">
            <a:xfrm>
              <a:off x="1419225" y="4041775"/>
              <a:ext cx="506413" cy="1270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5" name="AutoShape 26"/>
            <p:cNvSpPr>
              <a:spLocks noChangeArrowheads="1"/>
            </p:cNvSpPr>
            <p:nvPr/>
          </p:nvSpPr>
          <p:spPr bwMode="auto">
            <a:xfrm>
              <a:off x="3165475" y="3744913"/>
              <a:ext cx="503238" cy="423862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6" name="AutoShape 27"/>
            <p:cNvSpPr>
              <a:spLocks noChangeArrowheads="1"/>
            </p:cNvSpPr>
            <p:nvPr/>
          </p:nvSpPr>
          <p:spPr bwMode="auto">
            <a:xfrm>
              <a:off x="4919663" y="3330575"/>
              <a:ext cx="506412" cy="8382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7" name="AutoShape 28"/>
            <p:cNvSpPr>
              <a:spLocks noChangeArrowheads="1"/>
            </p:cNvSpPr>
            <p:nvPr/>
          </p:nvSpPr>
          <p:spPr bwMode="auto">
            <a:xfrm>
              <a:off x="6664325" y="3213100"/>
              <a:ext cx="504825" cy="965200"/>
            </a:xfrm>
            <a:prstGeom prst="rect">
              <a:avLst/>
            </a:prstGeom>
            <a:solidFill>
              <a:srgbClr val="A6B800"/>
            </a:solidFill>
            <a:ln w="12700" algn="ctr">
              <a:solidFill>
                <a:srgbClr val="AAF600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4358" name="AutoShape 29"/>
            <p:cNvSpPr>
              <a:spLocks noChangeArrowheads="1"/>
            </p:cNvSpPr>
            <p:nvPr/>
          </p:nvSpPr>
          <p:spPr bwMode="auto">
            <a:xfrm>
              <a:off x="1925638" y="3122613"/>
              <a:ext cx="492125" cy="1046162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59" name="AutoShape 30"/>
            <p:cNvSpPr>
              <a:spLocks noChangeArrowheads="1"/>
            </p:cNvSpPr>
            <p:nvPr/>
          </p:nvSpPr>
          <p:spPr bwMode="auto">
            <a:xfrm>
              <a:off x="3668713" y="3286125"/>
              <a:ext cx="506412" cy="882650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60" name="AutoShape 31"/>
            <p:cNvSpPr>
              <a:spLocks noChangeArrowheads="1"/>
            </p:cNvSpPr>
            <p:nvPr/>
          </p:nvSpPr>
          <p:spPr bwMode="auto">
            <a:xfrm>
              <a:off x="5426075" y="2781300"/>
              <a:ext cx="492125" cy="1387475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4361" name="AutoShape 32"/>
            <p:cNvSpPr>
              <a:spLocks noChangeArrowheads="1"/>
            </p:cNvSpPr>
            <p:nvPr/>
          </p:nvSpPr>
          <p:spPr bwMode="auto">
            <a:xfrm>
              <a:off x="7169150" y="3033713"/>
              <a:ext cx="495300" cy="1135062"/>
            </a:xfrm>
            <a:prstGeom prst="rect">
              <a:avLst/>
            </a:prstGeom>
            <a:solidFill>
              <a:srgbClr val="006896"/>
            </a:solidFill>
            <a:ln w="12700" algn="ctr">
              <a:solidFill>
                <a:srgbClr val="1D78FF"/>
              </a:solidFill>
              <a:round/>
            </a:ln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3" name="Text Box 56"/>
            <p:cNvSpPr txBox="1">
              <a:spLocks noChangeArrowheads="1"/>
            </p:cNvSpPr>
            <p:nvPr/>
          </p:nvSpPr>
          <p:spPr bwMode="auto">
            <a:xfrm>
              <a:off x="1892300" y="2852738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1397000" y="3775075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56"/>
            <p:cNvSpPr txBox="1">
              <a:spLocks noChangeArrowheads="1"/>
            </p:cNvSpPr>
            <p:nvPr/>
          </p:nvSpPr>
          <p:spPr bwMode="auto">
            <a:xfrm>
              <a:off x="3632200" y="3014663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56"/>
            <p:cNvSpPr txBox="1">
              <a:spLocks noChangeArrowheads="1"/>
            </p:cNvSpPr>
            <p:nvPr/>
          </p:nvSpPr>
          <p:spPr bwMode="auto">
            <a:xfrm>
              <a:off x="3136900" y="3470275"/>
              <a:ext cx="544513" cy="306388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56"/>
            <p:cNvSpPr txBox="1">
              <a:spLocks noChangeArrowheads="1"/>
            </p:cNvSpPr>
            <p:nvPr/>
          </p:nvSpPr>
          <p:spPr bwMode="auto">
            <a:xfrm>
              <a:off x="5372100" y="2506663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56"/>
            <p:cNvSpPr txBox="1">
              <a:spLocks noChangeArrowheads="1"/>
            </p:cNvSpPr>
            <p:nvPr/>
          </p:nvSpPr>
          <p:spPr bwMode="auto">
            <a:xfrm>
              <a:off x="4876800" y="3057525"/>
              <a:ext cx="544513" cy="306388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56"/>
            <p:cNvSpPr txBox="1">
              <a:spLocks noChangeArrowheads="1"/>
            </p:cNvSpPr>
            <p:nvPr/>
          </p:nvSpPr>
          <p:spPr bwMode="auto">
            <a:xfrm>
              <a:off x="7137400" y="2762250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Text Box 56"/>
            <p:cNvSpPr txBox="1">
              <a:spLocks noChangeArrowheads="1"/>
            </p:cNvSpPr>
            <p:nvPr/>
          </p:nvSpPr>
          <p:spPr bwMode="auto">
            <a:xfrm>
              <a:off x="6629400" y="2930525"/>
              <a:ext cx="544513" cy="30797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文本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1109663" y="1712913"/>
              <a:ext cx="0" cy="2460625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6200000">
              <a:off x="4520407" y="753269"/>
              <a:ext cx="0" cy="6840537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11" name="组合 35"/>
          <p:cNvGrpSpPr/>
          <p:nvPr/>
        </p:nvGrpSpPr>
        <p:grpSpPr bwMode="auto">
          <a:xfrm>
            <a:off x="1365250" y="1042988"/>
            <a:ext cx="6445250" cy="539750"/>
            <a:chOff x="1365250" y="814388"/>
            <a:chExt cx="6445250" cy="539750"/>
          </a:xfrm>
        </p:grpSpPr>
        <p:grpSp>
          <p:nvGrpSpPr>
            <p:cNvPr id="14341" name="组合 53"/>
            <p:cNvGrpSpPr/>
            <p:nvPr/>
          </p:nvGrpSpPr>
          <p:grpSpPr bwMode="auto">
            <a:xfrm>
              <a:off x="1365250" y="814388"/>
              <a:ext cx="6445250" cy="539750"/>
              <a:chOff x="1465263" y="1820863"/>
              <a:chExt cx="4762541" cy="719137"/>
            </a:xfrm>
          </p:grpSpPr>
          <p:sp>
            <p:nvSpPr>
              <p:cNvPr id="14343" name="AutoShape 3"/>
              <p:cNvSpPr>
                <a:spLocks noChangeArrowheads="1"/>
              </p:cNvSpPr>
              <p:nvPr/>
            </p:nvSpPr>
            <p:spPr bwMode="auto">
              <a:xfrm>
                <a:off x="1465263" y="1820863"/>
                <a:ext cx="4762541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A6B800"/>
                  </a:gs>
                  <a:gs pos="100000">
                    <a:srgbClr val="A6B8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14344" name="AutoShape 3"/>
              <p:cNvSpPr>
                <a:spLocks noChangeArrowheads="1"/>
              </p:cNvSpPr>
              <p:nvPr/>
            </p:nvSpPr>
            <p:spPr bwMode="gray">
              <a:xfrm>
                <a:off x="1465263" y="1929520"/>
                <a:ext cx="4761712" cy="50182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2F2EE"/>
                  </a:gs>
                  <a:gs pos="100000">
                    <a:srgbClr val="D3D2C3"/>
                  </a:gs>
                </a:gsLst>
                <a:lin ang="5400000"/>
              </a:gradFill>
              <a:ln w="25400" algn="ctr">
                <a:solidFill>
                  <a:schemeClr val="bg1"/>
                </a:solidFill>
                <a:rou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zh-CN" altLang="zh-CN" sz="2000">
                  <a:solidFill>
                    <a:schemeClr val="tx2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342" name="Rectangle 13"/>
            <p:cNvSpPr>
              <a:spLocks noChangeArrowheads="1"/>
            </p:cNvSpPr>
            <p:nvPr/>
          </p:nvSpPr>
          <p:spPr bwMode="auto">
            <a:xfrm>
              <a:off x="3725863" y="917575"/>
              <a:ext cx="1724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62000" y="4254500"/>
            <a:ext cx="76200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“简洁与天才是一对孪生姊妹。”选择简约就是选择了一种对待生活的态度。如今都市生活节奏快，工作压力大，如果你不想再为生活所累，希望在家中彻底放松身心，享受生活，现代简约是不错的选择。简约的家居，简约的生活，互为因果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9" name="Picture 5" descr="F:\work\第二\新建文件夹 (3)\20071018_c0232825fced5cda1863Yxrw9sQvjewC.png"/>
          <p:cNvPicPr>
            <a:picLocks noChangeAspect="1" noChangeArrowheads="1"/>
          </p:cNvPicPr>
          <p:nvPr/>
        </p:nvPicPr>
        <p:blipFill>
          <a:blip r:embed="rId1"/>
          <a:srcRect b="11878"/>
          <a:stretch>
            <a:fillRect/>
          </a:stretch>
        </p:blipFill>
        <p:spPr bwMode="auto">
          <a:xfrm>
            <a:off x="1714500" y="952500"/>
            <a:ext cx="5715000" cy="3146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335713" y="38100"/>
            <a:ext cx="28082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F:\work\第二\黑白5照片\未标题-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F:\work\第二\黑白5照片\未标题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44" r="4028"/>
          <a:stretch>
            <a:fillRect/>
          </a:stretch>
        </p:blipFill>
        <p:spPr bwMode="auto">
          <a:xfrm>
            <a:off x="7721600" y="0"/>
            <a:ext cx="10541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F:\work\第二\黑白5照片\未标题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44"/>
          <a:stretch>
            <a:fillRect/>
          </a:stretch>
        </p:blipFill>
        <p:spPr bwMode="auto">
          <a:xfrm>
            <a:off x="0" y="0"/>
            <a:ext cx="4851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2700" y="342900"/>
            <a:ext cx="1517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60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zh-CN" sz="2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700" y="647700"/>
            <a:ext cx="216376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800">
                <a:ea typeface="Arial Unicode MS" panose="020B0604020202020204" pitchFamily="34" charset="-128"/>
              </a:rPr>
              <a:t>THANKS</a:t>
            </a:r>
            <a:endParaRPr lang="zh-CN" altLang="en-US" sz="3800">
              <a:latin typeface="方正平黑繁体" panose="02010601030101010101" pitchFamily="65" charset="-122"/>
              <a:ea typeface="方正平黑繁体" panose="02010601030101010101" pitchFamily="65" charset="-122"/>
            </a:endParaRPr>
          </a:p>
        </p:txBody>
      </p:sp>
      <p:pic>
        <p:nvPicPr>
          <p:cNvPr id="13" name="Picture 12" descr="F:\work\第二\黑白5照片\未标题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r="4584" b="82001"/>
          <a:stretch>
            <a:fillRect/>
          </a:stretch>
        </p:blipFill>
        <p:spPr bwMode="auto">
          <a:xfrm>
            <a:off x="7759700" y="0"/>
            <a:ext cx="965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 descr="F:\work\第二\黑白5照片\未标题-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15111" r="4584" b="66000"/>
          <a:stretch>
            <a:fillRect/>
          </a:stretch>
        </p:blipFill>
        <p:spPr bwMode="auto">
          <a:xfrm>
            <a:off x="7759700" y="863600"/>
            <a:ext cx="9652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4" descr="F:\work\第二\黑白5照片\未标题-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32668" r="4584" b="50000"/>
          <a:stretch>
            <a:fillRect/>
          </a:stretch>
        </p:blipFill>
        <p:spPr bwMode="auto">
          <a:xfrm>
            <a:off x="7759700" y="1866900"/>
            <a:ext cx="96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 descr="F:\work\第二\黑白5照片\未标题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48666" r="4584" b="32666"/>
          <a:stretch>
            <a:fillRect/>
          </a:stretch>
        </p:blipFill>
        <p:spPr bwMode="auto">
          <a:xfrm>
            <a:off x="7759700" y="2781300"/>
            <a:ext cx="96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 descr="F:\work\第二\黑白5照片\未标题-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64667" r="4584" b="15334"/>
          <a:stretch>
            <a:fillRect/>
          </a:stretch>
        </p:blipFill>
        <p:spPr bwMode="auto">
          <a:xfrm>
            <a:off x="7759700" y="3695700"/>
            <a:ext cx="96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" descr="F:\work\第二\黑白5照片\未标题-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2" t="82001" r="4584"/>
          <a:stretch>
            <a:fillRect/>
          </a:stretch>
        </p:blipFill>
        <p:spPr bwMode="auto">
          <a:xfrm>
            <a:off x="7759700" y="4686300"/>
            <a:ext cx="965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WPS 演示</Application>
  <PresentationFormat>全屏显示(16:10)</PresentationFormat>
  <Paragraphs>78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方正平黑繁体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锐普模板</dc:title>
  <dc:creator>锐普PPT</dc:creator>
  <cp:lastModifiedBy>荷语默</cp:lastModifiedBy>
  <cp:revision>123</cp:revision>
  <cp:lastPrinted>2113-01-01T00:00:00Z</cp:lastPrinted>
  <dcterms:created xsi:type="dcterms:W3CDTF">2113-01-01T00:00:00Z</dcterms:created>
  <dcterms:modified xsi:type="dcterms:W3CDTF">2018-08-28T09:08:58Z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2052-11.1.0.7764</vt:lpwstr>
  </property>
</Properties>
</file>